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9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288" r:id="rId31"/>
    <p:sldId id="289" r:id="rId32"/>
    <p:sldId id="290" r:id="rId33"/>
    <p:sldId id="291" r:id="rId34"/>
    <p:sldId id="292" r:id="rId35"/>
    <p:sldId id="293" r:id="rId36"/>
    <p:sldId id="294" r:id="rId37"/>
    <p:sldId id="295" r:id="rId38"/>
    <p:sldId id="296" r:id="rId39"/>
    <p:sldId id="297" r:id="rId40"/>
    <p:sldId id="298" r:id="rId4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FF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151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66436-4499-493F-9D2D-C34D955CABC2}" type="datetimeFigureOut">
              <a:rPr lang="en-US" smtClean="0"/>
              <a:t>3/25/2013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D4FD2-9C56-412D-A6D0-9F2D4EB4D0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66540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66436-4499-493F-9D2D-C34D955CABC2}" type="datetimeFigureOut">
              <a:rPr lang="en-US" smtClean="0"/>
              <a:t>3/25/2013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D4FD2-9C56-412D-A6D0-9F2D4EB4D0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15416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66436-4499-493F-9D2D-C34D955CABC2}" type="datetimeFigureOut">
              <a:rPr lang="en-US" smtClean="0"/>
              <a:t>3/25/2013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D4FD2-9C56-412D-A6D0-9F2D4EB4D0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17381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66436-4499-493F-9D2D-C34D955CABC2}" type="datetimeFigureOut">
              <a:rPr lang="en-US" smtClean="0"/>
              <a:t>3/25/2013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D4FD2-9C56-412D-A6D0-9F2D4EB4D0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30947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66436-4499-493F-9D2D-C34D955CABC2}" type="datetimeFigureOut">
              <a:rPr lang="en-US" smtClean="0"/>
              <a:t>3/25/2013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D4FD2-9C56-412D-A6D0-9F2D4EB4D0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56958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66436-4499-493F-9D2D-C34D955CABC2}" type="datetimeFigureOut">
              <a:rPr lang="en-US" smtClean="0"/>
              <a:t>3/25/2013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D4FD2-9C56-412D-A6D0-9F2D4EB4D0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97764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66436-4499-493F-9D2D-C34D955CABC2}" type="datetimeFigureOut">
              <a:rPr lang="en-US" smtClean="0"/>
              <a:t>3/25/2013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D4FD2-9C56-412D-A6D0-9F2D4EB4D0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15277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66436-4499-493F-9D2D-C34D955CABC2}" type="datetimeFigureOut">
              <a:rPr lang="en-US" smtClean="0"/>
              <a:t>3/25/2013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D4FD2-9C56-412D-A6D0-9F2D4EB4D0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89126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66436-4499-493F-9D2D-C34D955CABC2}" type="datetimeFigureOut">
              <a:rPr lang="en-US" smtClean="0"/>
              <a:t>3/25/2013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D4FD2-9C56-412D-A6D0-9F2D4EB4D0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51571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66436-4499-493F-9D2D-C34D955CABC2}" type="datetimeFigureOut">
              <a:rPr lang="en-US" smtClean="0"/>
              <a:t>3/25/2013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D4FD2-9C56-412D-A6D0-9F2D4EB4D0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05337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66436-4499-493F-9D2D-C34D955CABC2}" type="datetimeFigureOut">
              <a:rPr lang="en-US" smtClean="0"/>
              <a:t>3/25/2013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D4FD2-9C56-412D-A6D0-9F2D4EB4D0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75828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966436-4499-493F-9D2D-C34D955CABC2}" type="datetimeFigureOut">
              <a:rPr lang="en-US" smtClean="0"/>
              <a:t>3/25/2013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0D4FD2-9C56-412D-A6D0-9F2D4EB4D0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33622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990600" y="0"/>
            <a:ext cx="6858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7200" dirty="0" smtClean="0">
                <a:solidFill>
                  <a:srgbClr val="FFFF00"/>
                </a:solidFill>
                <a:latin typeface="Cheri Liney" pitchFamily="2" charset="0"/>
              </a:rPr>
              <a:t>Mot de passe</a:t>
            </a:r>
            <a:endParaRPr lang="fr-FR" sz="7200" dirty="0">
              <a:solidFill>
                <a:srgbClr val="FFFF00"/>
              </a:solidFill>
              <a:latin typeface="Cheri Liney" pitchFamily="2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15132" y="1905000"/>
            <a:ext cx="822960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15000" dirty="0" smtClean="0">
                <a:solidFill>
                  <a:srgbClr val="FF99FF"/>
                </a:solidFill>
                <a:latin typeface="Brady Bunch Remastered" pitchFamily="34" charset="0"/>
              </a:rPr>
              <a:t>le dentifrice</a:t>
            </a:r>
            <a:endParaRPr lang="fr-FR" sz="15000" dirty="0">
              <a:solidFill>
                <a:srgbClr val="FF99FF"/>
              </a:solidFill>
              <a:latin typeface="Brady Bunch Remaster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6213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990600" y="0"/>
            <a:ext cx="6858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7200" dirty="0" smtClean="0">
                <a:solidFill>
                  <a:srgbClr val="FFFF00"/>
                </a:solidFill>
                <a:latin typeface="Cheri Liney" pitchFamily="2" charset="0"/>
              </a:rPr>
              <a:t>Mot de passe</a:t>
            </a:r>
            <a:endParaRPr lang="fr-FR" sz="7200" dirty="0">
              <a:solidFill>
                <a:srgbClr val="FFFF00"/>
              </a:solidFill>
              <a:latin typeface="Cheri Liney" pitchFamily="2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04800" y="1600200"/>
            <a:ext cx="822960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15000" dirty="0" smtClean="0">
                <a:solidFill>
                  <a:srgbClr val="FF99FF"/>
                </a:solidFill>
                <a:latin typeface="Brady Bunch Remastered" pitchFamily="34" charset="0"/>
              </a:rPr>
              <a:t>le miroir</a:t>
            </a:r>
            <a:endParaRPr lang="fr-FR" sz="15000" dirty="0">
              <a:solidFill>
                <a:srgbClr val="FF99FF"/>
              </a:solidFill>
              <a:latin typeface="Brady Bunch Remaster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8109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990600" y="0"/>
            <a:ext cx="6858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7200" dirty="0" smtClean="0">
                <a:solidFill>
                  <a:srgbClr val="FFFF00"/>
                </a:solidFill>
                <a:latin typeface="Cheri Liney" pitchFamily="2" charset="0"/>
              </a:rPr>
              <a:t>Mot de passe</a:t>
            </a:r>
            <a:endParaRPr lang="fr-FR" sz="7200" dirty="0">
              <a:solidFill>
                <a:srgbClr val="FFFF00"/>
              </a:solidFill>
              <a:latin typeface="Cheri Liney" pitchFamily="2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04800" y="1600200"/>
            <a:ext cx="822960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15000" dirty="0" smtClean="0">
                <a:solidFill>
                  <a:srgbClr val="FF99FF"/>
                </a:solidFill>
                <a:latin typeface="Brady Bunch Remastered" pitchFamily="34" charset="0"/>
              </a:rPr>
              <a:t>La baignoire</a:t>
            </a:r>
            <a:endParaRPr lang="fr-FR" sz="15000" dirty="0">
              <a:solidFill>
                <a:srgbClr val="FF99FF"/>
              </a:solidFill>
              <a:latin typeface="Brady Bunch Remaster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9541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990600" y="0"/>
            <a:ext cx="6858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7200" dirty="0" smtClean="0">
                <a:solidFill>
                  <a:srgbClr val="FFFF00"/>
                </a:solidFill>
                <a:latin typeface="Cheri Liney" pitchFamily="2" charset="0"/>
              </a:rPr>
              <a:t>Mot de passe</a:t>
            </a:r>
            <a:endParaRPr lang="fr-FR" sz="7200" dirty="0">
              <a:solidFill>
                <a:srgbClr val="FFFF00"/>
              </a:solidFill>
              <a:latin typeface="Cheri Liney" pitchFamily="2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04800" y="1600200"/>
            <a:ext cx="822960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15000" dirty="0" smtClean="0">
                <a:solidFill>
                  <a:srgbClr val="FF99FF"/>
                </a:solidFill>
                <a:latin typeface="Brady Bunch Remastered" pitchFamily="34" charset="0"/>
              </a:rPr>
              <a:t>Le robinet</a:t>
            </a:r>
            <a:endParaRPr lang="fr-FR" sz="15000" dirty="0">
              <a:solidFill>
                <a:srgbClr val="FF99FF"/>
              </a:solidFill>
              <a:latin typeface="Brady Bunch Remaster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3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990600" y="0"/>
            <a:ext cx="6858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7200" dirty="0" smtClean="0">
                <a:solidFill>
                  <a:srgbClr val="FFFF00"/>
                </a:solidFill>
                <a:latin typeface="Cheri Liney" pitchFamily="2" charset="0"/>
              </a:rPr>
              <a:t>Mot de passe</a:t>
            </a:r>
            <a:endParaRPr lang="fr-FR" sz="7200" dirty="0">
              <a:solidFill>
                <a:srgbClr val="FFFF00"/>
              </a:solidFill>
              <a:latin typeface="Cheri Liney" pitchFamily="2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04800" y="1600200"/>
            <a:ext cx="822960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15000" dirty="0" smtClean="0">
                <a:solidFill>
                  <a:srgbClr val="FF99FF"/>
                </a:solidFill>
                <a:latin typeface="Brady Bunch Remastered" pitchFamily="34" charset="0"/>
              </a:rPr>
              <a:t>Un peignoir</a:t>
            </a:r>
            <a:endParaRPr lang="fr-FR" sz="15000" dirty="0">
              <a:solidFill>
                <a:srgbClr val="FF99FF"/>
              </a:solidFill>
              <a:latin typeface="Brady Bunch Remaster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8497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990600" y="0"/>
            <a:ext cx="6858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7200" dirty="0" smtClean="0">
                <a:solidFill>
                  <a:srgbClr val="FFFF00"/>
                </a:solidFill>
                <a:latin typeface="Cheri Liney" pitchFamily="2" charset="0"/>
              </a:rPr>
              <a:t>Mot de passe</a:t>
            </a:r>
            <a:endParaRPr lang="fr-FR" sz="7200" dirty="0">
              <a:solidFill>
                <a:srgbClr val="FFFF00"/>
              </a:solidFill>
              <a:latin typeface="Cheri Liney" pitchFamily="2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04800" y="1600200"/>
            <a:ext cx="822960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15000" dirty="0" smtClean="0">
                <a:solidFill>
                  <a:srgbClr val="FF99FF"/>
                </a:solidFill>
                <a:latin typeface="Brady Bunch Remastered" pitchFamily="34" charset="0"/>
              </a:rPr>
              <a:t>La chambre</a:t>
            </a:r>
            <a:endParaRPr lang="fr-FR" sz="15000" dirty="0">
              <a:solidFill>
                <a:srgbClr val="FF99FF"/>
              </a:solidFill>
              <a:latin typeface="Brady Bunch Remaster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4818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990600" y="0"/>
            <a:ext cx="6858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7200" dirty="0" smtClean="0">
                <a:solidFill>
                  <a:srgbClr val="FFFF00"/>
                </a:solidFill>
                <a:latin typeface="Cheri Liney" pitchFamily="2" charset="0"/>
              </a:rPr>
              <a:t>Mot de passe</a:t>
            </a:r>
            <a:endParaRPr lang="fr-FR" sz="7200" dirty="0">
              <a:solidFill>
                <a:srgbClr val="FFFF00"/>
              </a:solidFill>
              <a:latin typeface="Cheri Liney" pitchFamily="2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04800" y="1600200"/>
            <a:ext cx="822960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15000" dirty="0" smtClean="0">
                <a:solidFill>
                  <a:srgbClr val="FF99FF"/>
                </a:solidFill>
                <a:latin typeface="Brady Bunch Remastered" pitchFamily="34" charset="0"/>
              </a:rPr>
              <a:t>Un sac à dos</a:t>
            </a:r>
            <a:endParaRPr lang="fr-FR" sz="15000" dirty="0">
              <a:solidFill>
                <a:srgbClr val="FF99FF"/>
              </a:solidFill>
              <a:latin typeface="Brady Bunch Remaster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1393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990600" y="0"/>
            <a:ext cx="6858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7200" dirty="0" smtClean="0">
                <a:solidFill>
                  <a:srgbClr val="FFFF00"/>
                </a:solidFill>
                <a:latin typeface="Cheri Liney" pitchFamily="2" charset="0"/>
              </a:rPr>
              <a:t>Mot de passe</a:t>
            </a:r>
            <a:endParaRPr lang="fr-FR" sz="7200" dirty="0">
              <a:solidFill>
                <a:srgbClr val="FFFF00"/>
              </a:solidFill>
              <a:latin typeface="Cheri Liney" pitchFamily="2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04800" y="1600200"/>
            <a:ext cx="822960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15000" dirty="0" smtClean="0">
                <a:solidFill>
                  <a:srgbClr val="FF99FF"/>
                </a:solidFill>
                <a:latin typeface="Brady Bunch Remastered" pitchFamily="34" charset="0"/>
              </a:rPr>
              <a:t>Le petit déjeuner</a:t>
            </a:r>
            <a:endParaRPr lang="fr-FR" sz="15000" dirty="0">
              <a:solidFill>
                <a:srgbClr val="FF99FF"/>
              </a:solidFill>
              <a:latin typeface="Brady Bunch Remaster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8305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990600" y="0"/>
            <a:ext cx="6858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7200" dirty="0" smtClean="0">
                <a:solidFill>
                  <a:srgbClr val="FFFF00"/>
                </a:solidFill>
                <a:latin typeface="Cheri Liney" pitchFamily="2" charset="0"/>
              </a:rPr>
              <a:t>Mot de passe</a:t>
            </a:r>
            <a:endParaRPr lang="fr-FR" sz="7200" dirty="0">
              <a:solidFill>
                <a:srgbClr val="FFFF00"/>
              </a:solidFill>
              <a:latin typeface="Cheri Liney" pitchFamily="2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04800" y="1600200"/>
            <a:ext cx="822960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15000" dirty="0" smtClean="0">
                <a:solidFill>
                  <a:srgbClr val="FF99FF"/>
                </a:solidFill>
                <a:latin typeface="Brady Bunch Remastered" pitchFamily="34" charset="0"/>
              </a:rPr>
              <a:t>Les devoirs</a:t>
            </a:r>
            <a:endParaRPr lang="fr-FR" sz="15000" dirty="0">
              <a:solidFill>
                <a:srgbClr val="FF99FF"/>
              </a:solidFill>
              <a:latin typeface="Brady Bunch Remaster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2805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990600" y="0"/>
            <a:ext cx="6858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7200" dirty="0" smtClean="0">
                <a:solidFill>
                  <a:srgbClr val="FFFF00"/>
                </a:solidFill>
                <a:latin typeface="Cheri Liney" pitchFamily="2" charset="0"/>
              </a:rPr>
              <a:t>Mot de passe</a:t>
            </a:r>
            <a:endParaRPr lang="fr-FR" sz="7200" dirty="0">
              <a:solidFill>
                <a:srgbClr val="FFFF00"/>
              </a:solidFill>
              <a:latin typeface="Cheri Liney" pitchFamily="2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04800" y="1600200"/>
            <a:ext cx="822960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15000" dirty="0" smtClean="0">
                <a:solidFill>
                  <a:srgbClr val="FF99FF"/>
                </a:solidFill>
                <a:latin typeface="Brady Bunch Remastered" pitchFamily="34" charset="0"/>
              </a:rPr>
              <a:t>Une bonne nuit</a:t>
            </a:r>
            <a:endParaRPr lang="fr-FR" sz="15000" dirty="0">
              <a:solidFill>
                <a:srgbClr val="FF99FF"/>
              </a:solidFill>
              <a:latin typeface="Brady Bunch Remaster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7049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990600" y="0"/>
            <a:ext cx="6858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7200" dirty="0" smtClean="0">
                <a:solidFill>
                  <a:srgbClr val="FFFF00"/>
                </a:solidFill>
                <a:latin typeface="Cheri Liney" pitchFamily="2" charset="0"/>
              </a:rPr>
              <a:t>Mot de passe</a:t>
            </a:r>
            <a:endParaRPr lang="fr-FR" sz="7200" dirty="0">
              <a:solidFill>
                <a:srgbClr val="FFFF00"/>
              </a:solidFill>
              <a:latin typeface="Cheri Liney" pitchFamily="2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04800" y="1600200"/>
            <a:ext cx="822960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15000" dirty="0" smtClean="0">
                <a:solidFill>
                  <a:srgbClr val="FF99FF"/>
                </a:solidFill>
                <a:latin typeface="Brady Bunch Remastered" pitchFamily="34" charset="0"/>
              </a:rPr>
              <a:t>Une serviette</a:t>
            </a:r>
            <a:endParaRPr lang="fr-FR" sz="15000" dirty="0">
              <a:solidFill>
                <a:srgbClr val="FF99FF"/>
              </a:solidFill>
              <a:latin typeface="Brady Bunch Remaster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6048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990600" y="0"/>
            <a:ext cx="6858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7200" dirty="0" smtClean="0">
                <a:solidFill>
                  <a:srgbClr val="FFFF00"/>
                </a:solidFill>
                <a:latin typeface="Cheri Liney" pitchFamily="2" charset="0"/>
              </a:rPr>
              <a:t>Mot de passe</a:t>
            </a:r>
            <a:endParaRPr lang="fr-FR" sz="7200" dirty="0">
              <a:solidFill>
                <a:srgbClr val="FFFF00"/>
              </a:solidFill>
              <a:latin typeface="Cheri Liney" pitchFamily="2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04800" y="2286000"/>
            <a:ext cx="822960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15000" dirty="0" smtClean="0">
                <a:solidFill>
                  <a:srgbClr val="FF99FF"/>
                </a:solidFill>
                <a:latin typeface="Brady Bunch Remastered" pitchFamily="34" charset="0"/>
              </a:rPr>
              <a:t>Le savon</a:t>
            </a:r>
            <a:endParaRPr lang="fr-FR" sz="15000" dirty="0">
              <a:solidFill>
                <a:srgbClr val="FF99FF"/>
              </a:solidFill>
              <a:latin typeface="Brady Bunch Remaster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7066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990600" y="0"/>
            <a:ext cx="6858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7200" dirty="0" smtClean="0">
                <a:solidFill>
                  <a:srgbClr val="FFFF00"/>
                </a:solidFill>
                <a:latin typeface="Cheri Liney" pitchFamily="2" charset="0"/>
              </a:rPr>
              <a:t>Mot de passe</a:t>
            </a:r>
            <a:endParaRPr lang="fr-FR" sz="7200" dirty="0">
              <a:solidFill>
                <a:srgbClr val="FFFF00"/>
              </a:solidFill>
              <a:latin typeface="Cheri Liney" pitchFamily="2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04800" y="1600200"/>
            <a:ext cx="822960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15000" dirty="0" smtClean="0">
                <a:solidFill>
                  <a:srgbClr val="FF99FF"/>
                </a:solidFill>
                <a:latin typeface="Brady Bunch Remastered" pitchFamily="34" charset="0"/>
              </a:rPr>
              <a:t>Un sèche-cheveux</a:t>
            </a:r>
            <a:endParaRPr lang="fr-FR" sz="15000" dirty="0">
              <a:solidFill>
                <a:srgbClr val="FF99FF"/>
              </a:solidFill>
              <a:latin typeface="Brady Bunch Remaster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7914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990600" y="0"/>
            <a:ext cx="6858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7200" dirty="0" smtClean="0">
                <a:solidFill>
                  <a:srgbClr val="FFFF00"/>
                </a:solidFill>
                <a:latin typeface="Cheri Liney" pitchFamily="2" charset="0"/>
              </a:rPr>
              <a:t>Mot de passe</a:t>
            </a:r>
            <a:endParaRPr lang="fr-FR" sz="7200" dirty="0">
              <a:solidFill>
                <a:srgbClr val="FFFF00"/>
              </a:solidFill>
              <a:latin typeface="Cheri Liney" pitchFamily="2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04800" y="1600200"/>
            <a:ext cx="822960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15000" dirty="0" smtClean="0">
                <a:solidFill>
                  <a:srgbClr val="FF99FF"/>
                </a:solidFill>
                <a:latin typeface="Brady Bunch Remastered" pitchFamily="34" charset="0"/>
              </a:rPr>
              <a:t>De l’eau</a:t>
            </a:r>
            <a:endParaRPr lang="fr-FR" sz="15000" dirty="0">
              <a:solidFill>
                <a:srgbClr val="FF99FF"/>
              </a:solidFill>
              <a:latin typeface="Brady Bunch Remaster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8095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990600" y="0"/>
            <a:ext cx="6858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7200" dirty="0" smtClean="0">
                <a:solidFill>
                  <a:srgbClr val="FFFF00"/>
                </a:solidFill>
                <a:latin typeface="Cheri Liney" pitchFamily="2" charset="0"/>
              </a:rPr>
              <a:t>Mot de passe</a:t>
            </a:r>
            <a:endParaRPr lang="fr-FR" sz="7200" dirty="0">
              <a:solidFill>
                <a:srgbClr val="FFFF00"/>
              </a:solidFill>
              <a:latin typeface="Cheri Liney" pitchFamily="2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04800" y="1600200"/>
            <a:ext cx="82296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11000" dirty="0" smtClean="0">
                <a:solidFill>
                  <a:srgbClr val="FF99FF"/>
                </a:solidFill>
                <a:latin typeface="Brady Bunch Remastered" pitchFamily="34" charset="0"/>
              </a:rPr>
              <a:t>fatigué</a:t>
            </a:r>
            <a:endParaRPr lang="fr-FR" sz="11000" dirty="0">
              <a:solidFill>
                <a:srgbClr val="FF99FF"/>
              </a:solidFill>
              <a:latin typeface="Brady Bunch Remaster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415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990600" y="0"/>
            <a:ext cx="6858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7200" dirty="0" smtClean="0">
                <a:solidFill>
                  <a:srgbClr val="FFFF00"/>
                </a:solidFill>
                <a:latin typeface="Cheri Liney" pitchFamily="2" charset="0"/>
              </a:rPr>
              <a:t>Mot de passe</a:t>
            </a:r>
            <a:endParaRPr lang="fr-FR" sz="7200" dirty="0">
              <a:solidFill>
                <a:srgbClr val="FFFF00"/>
              </a:solidFill>
              <a:latin typeface="Cheri Liney" pitchFamily="2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04800" y="1600200"/>
            <a:ext cx="82296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11000" dirty="0" smtClean="0">
                <a:solidFill>
                  <a:srgbClr val="FF99FF"/>
                </a:solidFill>
                <a:latin typeface="Brady Bunch Remastered" pitchFamily="34" charset="0"/>
              </a:rPr>
              <a:t>Les mains</a:t>
            </a:r>
            <a:endParaRPr lang="fr-FR" sz="11000" dirty="0">
              <a:solidFill>
                <a:srgbClr val="FF99FF"/>
              </a:solidFill>
              <a:latin typeface="Brady Bunch Remaster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0360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990600" y="0"/>
            <a:ext cx="6858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7200" dirty="0" smtClean="0">
                <a:solidFill>
                  <a:srgbClr val="FFFF00"/>
                </a:solidFill>
                <a:latin typeface="Cheri Liney" pitchFamily="2" charset="0"/>
              </a:rPr>
              <a:t>Mot de passe</a:t>
            </a:r>
            <a:endParaRPr lang="fr-FR" sz="7200" dirty="0">
              <a:solidFill>
                <a:srgbClr val="FFFF00"/>
              </a:solidFill>
              <a:latin typeface="Cheri Liney" pitchFamily="2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04800" y="1600200"/>
            <a:ext cx="82296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11000" dirty="0" smtClean="0">
                <a:solidFill>
                  <a:srgbClr val="FF99FF"/>
                </a:solidFill>
                <a:latin typeface="Brady Bunch Remastered" pitchFamily="34" charset="0"/>
              </a:rPr>
              <a:t>Un rasoir</a:t>
            </a:r>
            <a:endParaRPr lang="fr-FR" sz="11000" dirty="0">
              <a:solidFill>
                <a:srgbClr val="FF99FF"/>
              </a:solidFill>
              <a:latin typeface="Brady Bunch Remaster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6377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990600" y="0"/>
            <a:ext cx="6858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7200" dirty="0" smtClean="0">
                <a:solidFill>
                  <a:srgbClr val="FFFF00"/>
                </a:solidFill>
                <a:latin typeface="Cheri Liney" pitchFamily="2" charset="0"/>
              </a:rPr>
              <a:t>Mot de passe</a:t>
            </a:r>
            <a:endParaRPr lang="fr-FR" sz="7200" dirty="0">
              <a:solidFill>
                <a:srgbClr val="FFFF00"/>
              </a:solidFill>
              <a:latin typeface="Cheri Liney" pitchFamily="2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04800" y="1600200"/>
            <a:ext cx="82296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11000" dirty="0" smtClean="0">
                <a:solidFill>
                  <a:srgbClr val="FF99FF"/>
                </a:solidFill>
                <a:latin typeface="Brady Bunch Remastered" pitchFamily="34" charset="0"/>
              </a:rPr>
              <a:t>le bus</a:t>
            </a:r>
            <a:endParaRPr lang="fr-FR" sz="11000" dirty="0">
              <a:solidFill>
                <a:srgbClr val="FF99FF"/>
              </a:solidFill>
              <a:latin typeface="Brady Bunch Remaster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3610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990600" y="0"/>
            <a:ext cx="6858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7200" dirty="0" smtClean="0">
                <a:solidFill>
                  <a:srgbClr val="FFFF00"/>
                </a:solidFill>
                <a:latin typeface="Cheri Liney" pitchFamily="2" charset="0"/>
              </a:rPr>
              <a:t>Mot de passe</a:t>
            </a:r>
            <a:endParaRPr lang="fr-FR" sz="7200" dirty="0">
              <a:solidFill>
                <a:srgbClr val="FFFF00"/>
              </a:solidFill>
              <a:latin typeface="Cheri Liney" pitchFamily="2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04800" y="1600200"/>
            <a:ext cx="82296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11000" dirty="0" smtClean="0">
                <a:solidFill>
                  <a:srgbClr val="FF99FF"/>
                </a:solidFill>
                <a:latin typeface="Brady Bunch Remastered" pitchFamily="34" charset="0"/>
              </a:rPr>
              <a:t>Une voiture</a:t>
            </a:r>
            <a:endParaRPr lang="fr-FR" sz="11000" dirty="0">
              <a:solidFill>
                <a:srgbClr val="FF99FF"/>
              </a:solidFill>
              <a:latin typeface="Brady Bunch Remaster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1689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990600" y="0"/>
            <a:ext cx="6858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7200" dirty="0" smtClean="0">
                <a:solidFill>
                  <a:srgbClr val="FFFF00"/>
                </a:solidFill>
                <a:latin typeface="Cheri Liney" pitchFamily="2" charset="0"/>
              </a:rPr>
              <a:t>Mot de passe</a:t>
            </a:r>
            <a:endParaRPr lang="fr-FR" sz="7200" dirty="0">
              <a:solidFill>
                <a:srgbClr val="FFFF00"/>
              </a:solidFill>
              <a:latin typeface="Cheri Liney" pitchFamily="2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04800" y="1600200"/>
            <a:ext cx="82296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11000" dirty="0" smtClean="0">
                <a:solidFill>
                  <a:srgbClr val="FF99FF"/>
                </a:solidFill>
                <a:latin typeface="Brady Bunch Remastered" pitchFamily="34" charset="0"/>
              </a:rPr>
              <a:t>Aller au lycée</a:t>
            </a:r>
            <a:endParaRPr lang="fr-FR" sz="11000" dirty="0">
              <a:solidFill>
                <a:srgbClr val="FF99FF"/>
              </a:solidFill>
              <a:latin typeface="Brady Bunch Remaster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7125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990600" y="0"/>
            <a:ext cx="6858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7200" dirty="0" smtClean="0">
                <a:solidFill>
                  <a:srgbClr val="FFFF00"/>
                </a:solidFill>
                <a:latin typeface="Cheri Liney" pitchFamily="2" charset="0"/>
              </a:rPr>
              <a:t>Mot de passe</a:t>
            </a:r>
            <a:endParaRPr lang="fr-FR" sz="7200" dirty="0">
              <a:solidFill>
                <a:srgbClr val="FFFF00"/>
              </a:solidFill>
              <a:latin typeface="Cheri Liney" pitchFamily="2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04800" y="1600200"/>
            <a:ext cx="822960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11000" dirty="0" smtClean="0">
                <a:solidFill>
                  <a:srgbClr val="FF99FF"/>
                </a:solidFill>
                <a:latin typeface="Brady Bunch Remastered" pitchFamily="34" charset="0"/>
              </a:rPr>
              <a:t>Ranger tes affaires</a:t>
            </a:r>
            <a:endParaRPr lang="fr-FR" sz="11000" dirty="0">
              <a:solidFill>
                <a:srgbClr val="FF99FF"/>
              </a:solidFill>
              <a:latin typeface="Brady Bunch Remaster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060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990600" y="0"/>
            <a:ext cx="6858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7200" dirty="0" smtClean="0">
                <a:solidFill>
                  <a:srgbClr val="FFFF00"/>
                </a:solidFill>
                <a:latin typeface="Cheri Liney" pitchFamily="2" charset="0"/>
              </a:rPr>
              <a:t>Mot de passe</a:t>
            </a:r>
            <a:endParaRPr lang="fr-FR" sz="7200" dirty="0">
              <a:solidFill>
                <a:srgbClr val="FFFF00"/>
              </a:solidFill>
              <a:latin typeface="Cheri Liney" pitchFamily="2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04800" y="1600200"/>
            <a:ext cx="822960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11000" dirty="0" smtClean="0">
                <a:solidFill>
                  <a:srgbClr val="FF99FF"/>
                </a:solidFill>
                <a:latin typeface="Brady Bunch Remastered" pitchFamily="34" charset="0"/>
              </a:rPr>
              <a:t>La crème à raser</a:t>
            </a:r>
            <a:endParaRPr lang="fr-FR" sz="11000" dirty="0">
              <a:solidFill>
                <a:srgbClr val="FF99FF"/>
              </a:solidFill>
              <a:latin typeface="Brady Bunch Remaster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0150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990600" y="0"/>
            <a:ext cx="6858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7200" dirty="0" smtClean="0">
                <a:solidFill>
                  <a:srgbClr val="FFFF00"/>
                </a:solidFill>
                <a:latin typeface="Cheri Liney" pitchFamily="2" charset="0"/>
              </a:rPr>
              <a:t>Mot de passe</a:t>
            </a:r>
            <a:endParaRPr lang="fr-FR" sz="7200" dirty="0">
              <a:solidFill>
                <a:srgbClr val="FFFF00"/>
              </a:solidFill>
              <a:latin typeface="Cheri Liney" pitchFamily="2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88010" y="1905000"/>
            <a:ext cx="822960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15000" dirty="0" smtClean="0">
                <a:solidFill>
                  <a:srgbClr val="FF99FF"/>
                </a:solidFill>
                <a:latin typeface="Brady Bunch Remastered" pitchFamily="34" charset="0"/>
              </a:rPr>
              <a:t>La brosse à dents</a:t>
            </a:r>
            <a:endParaRPr lang="fr-FR" sz="15000" dirty="0">
              <a:solidFill>
                <a:srgbClr val="FF99FF"/>
              </a:solidFill>
              <a:latin typeface="Brady Bunch Remaster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9005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990600" y="0"/>
            <a:ext cx="6858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7200" dirty="0" smtClean="0">
                <a:solidFill>
                  <a:srgbClr val="FFFF00"/>
                </a:solidFill>
                <a:latin typeface="Cheri Liney" pitchFamily="2" charset="0"/>
              </a:rPr>
              <a:t>Mot de passe</a:t>
            </a:r>
            <a:endParaRPr lang="fr-FR" sz="7200" dirty="0">
              <a:solidFill>
                <a:srgbClr val="FFFF00"/>
              </a:solidFill>
              <a:latin typeface="Cheri Liney" pitchFamily="2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04800" y="1600200"/>
            <a:ext cx="82296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11000" dirty="0" smtClean="0">
                <a:solidFill>
                  <a:srgbClr val="FF99FF"/>
                </a:solidFill>
                <a:latin typeface="Brady Bunch Remastered" pitchFamily="34" charset="0"/>
              </a:rPr>
              <a:t>Le déodorant</a:t>
            </a:r>
            <a:endParaRPr lang="fr-FR" sz="11000" dirty="0">
              <a:solidFill>
                <a:srgbClr val="FF99FF"/>
              </a:solidFill>
              <a:latin typeface="Brady Bunch Remaster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8404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990600" y="0"/>
            <a:ext cx="6858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7200" dirty="0" smtClean="0">
                <a:solidFill>
                  <a:srgbClr val="FFFF00"/>
                </a:solidFill>
                <a:latin typeface="Cheri Liney" pitchFamily="2" charset="0"/>
              </a:rPr>
              <a:t>Mot de passe</a:t>
            </a:r>
            <a:endParaRPr lang="fr-FR" sz="7200" dirty="0">
              <a:solidFill>
                <a:srgbClr val="FFFF00"/>
              </a:solidFill>
              <a:latin typeface="Cheri Liney" pitchFamily="2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04800" y="1600200"/>
            <a:ext cx="82296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11000" dirty="0" smtClean="0">
                <a:solidFill>
                  <a:srgbClr val="FF99FF"/>
                </a:solidFill>
                <a:latin typeface="Brady Bunch Remastered" pitchFamily="34" charset="0"/>
              </a:rPr>
              <a:t>Le maquillage</a:t>
            </a:r>
            <a:endParaRPr lang="fr-FR" sz="11000" dirty="0">
              <a:solidFill>
                <a:srgbClr val="FF99FF"/>
              </a:solidFill>
              <a:latin typeface="Brady Bunch Remaster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9359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990600" y="0"/>
            <a:ext cx="6858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7200" dirty="0" smtClean="0">
                <a:solidFill>
                  <a:srgbClr val="FFFF00"/>
                </a:solidFill>
                <a:latin typeface="Cheri Liney" pitchFamily="2" charset="0"/>
              </a:rPr>
              <a:t>Mot de passe</a:t>
            </a:r>
            <a:endParaRPr lang="fr-FR" sz="7200" dirty="0">
              <a:solidFill>
                <a:srgbClr val="FFFF00"/>
              </a:solidFill>
              <a:latin typeface="Cheri Liney" pitchFamily="2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04800" y="1600200"/>
            <a:ext cx="82296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11000" dirty="0" smtClean="0">
                <a:solidFill>
                  <a:srgbClr val="FF99FF"/>
                </a:solidFill>
                <a:latin typeface="Brady Bunch Remastered" pitchFamily="34" charset="0"/>
              </a:rPr>
              <a:t>Le gel douche</a:t>
            </a:r>
            <a:endParaRPr lang="fr-FR" sz="11000" dirty="0">
              <a:solidFill>
                <a:srgbClr val="FF99FF"/>
              </a:solidFill>
              <a:latin typeface="Brady Bunch Remaster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2285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990600" y="0"/>
            <a:ext cx="6858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7200" dirty="0" smtClean="0">
                <a:solidFill>
                  <a:srgbClr val="FFFF00"/>
                </a:solidFill>
                <a:latin typeface="Cheri Liney" pitchFamily="2" charset="0"/>
              </a:rPr>
              <a:t>Mot de passe</a:t>
            </a:r>
            <a:endParaRPr lang="fr-FR" sz="7200" dirty="0">
              <a:solidFill>
                <a:srgbClr val="FFFF00"/>
              </a:solidFill>
              <a:latin typeface="Cheri Liney" pitchFamily="2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04800" y="1600200"/>
            <a:ext cx="82296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11000" dirty="0" smtClean="0">
                <a:solidFill>
                  <a:srgbClr val="FF99FF"/>
                </a:solidFill>
                <a:latin typeface="Brady Bunch Remastered" pitchFamily="34" charset="0"/>
              </a:rPr>
              <a:t>Le mascara</a:t>
            </a:r>
            <a:endParaRPr lang="fr-FR" sz="11000" dirty="0">
              <a:solidFill>
                <a:srgbClr val="FF99FF"/>
              </a:solidFill>
              <a:latin typeface="Brady Bunch Remaster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4003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990600" y="0"/>
            <a:ext cx="6858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7200" dirty="0" smtClean="0">
                <a:solidFill>
                  <a:srgbClr val="FFFF00"/>
                </a:solidFill>
                <a:latin typeface="Cheri Liney" pitchFamily="2" charset="0"/>
              </a:rPr>
              <a:t>Mot de passe</a:t>
            </a:r>
            <a:endParaRPr lang="fr-FR" sz="7200" dirty="0">
              <a:solidFill>
                <a:srgbClr val="FFFF00"/>
              </a:solidFill>
              <a:latin typeface="Cheri Liney" pitchFamily="2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04800" y="1600200"/>
            <a:ext cx="82296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11000" dirty="0" smtClean="0">
                <a:solidFill>
                  <a:srgbClr val="FF99FF"/>
                </a:solidFill>
                <a:latin typeface="Brady Bunch Remastered" pitchFamily="34" charset="0"/>
              </a:rPr>
              <a:t>Le réveil</a:t>
            </a:r>
            <a:endParaRPr lang="fr-FR" sz="11000" dirty="0">
              <a:solidFill>
                <a:srgbClr val="FF99FF"/>
              </a:solidFill>
              <a:latin typeface="Brady Bunch Remaster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6163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990600" y="0"/>
            <a:ext cx="6858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7200" dirty="0" smtClean="0">
                <a:solidFill>
                  <a:srgbClr val="FFFF00"/>
                </a:solidFill>
                <a:latin typeface="Cheri Liney" pitchFamily="2" charset="0"/>
              </a:rPr>
              <a:t>Mot de passe</a:t>
            </a:r>
            <a:endParaRPr lang="fr-FR" sz="7200" dirty="0">
              <a:solidFill>
                <a:srgbClr val="FFFF00"/>
              </a:solidFill>
              <a:latin typeface="Cheri Liney" pitchFamily="2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04800" y="1600200"/>
            <a:ext cx="822960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11000" dirty="0" smtClean="0">
                <a:solidFill>
                  <a:srgbClr val="FF99FF"/>
                </a:solidFill>
                <a:latin typeface="Brady Bunch Remastered" pitchFamily="34" charset="0"/>
              </a:rPr>
              <a:t>Le rouge à lèvres</a:t>
            </a:r>
            <a:endParaRPr lang="fr-FR" sz="11000" dirty="0">
              <a:solidFill>
                <a:srgbClr val="FF99FF"/>
              </a:solidFill>
              <a:latin typeface="Brady Bunch Remaster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3109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990600" y="0"/>
            <a:ext cx="6858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7200" dirty="0" smtClean="0">
                <a:solidFill>
                  <a:srgbClr val="FFFF00"/>
                </a:solidFill>
                <a:latin typeface="Cheri Liney" pitchFamily="2" charset="0"/>
              </a:rPr>
              <a:t>Mot de passe</a:t>
            </a:r>
            <a:endParaRPr lang="fr-FR" sz="7200" dirty="0">
              <a:solidFill>
                <a:srgbClr val="FFFF00"/>
              </a:solidFill>
              <a:latin typeface="Cheri Liney" pitchFamily="2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04800" y="1600200"/>
            <a:ext cx="82296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11000" dirty="0" smtClean="0">
                <a:solidFill>
                  <a:srgbClr val="FF99FF"/>
                </a:solidFill>
                <a:latin typeface="Brady Bunch Remastered" pitchFamily="34" charset="0"/>
              </a:rPr>
              <a:t>sonner</a:t>
            </a:r>
            <a:endParaRPr lang="fr-FR" sz="11000" dirty="0">
              <a:solidFill>
                <a:srgbClr val="FF99FF"/>
              </a:solidFill>
              <a:latin typeface="Brady Bunch Remaster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0729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990600" y="0"/>
            <a:ext cx="6858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7200" dirty="0" smtClean="0">
                <a:solidFill>
                  <a:srgbClr val="FFFF00"/>
                </a:solidFill>
                <a:latin typeface="Cheri Liney" pitchFamily="2" charset="0"/>
              </a:rPr>
              <a:t>Mot de passe</a:t>
            </a:r>
            <a:endParaRPr lang="fr-FR" sz="7200" dirty="0">
              <a:solidFill>
                <a:srgbClr val="FFFF00"/>
              </a:solidFill>
              <a:latin typeface="Cheri Liney" pitchFamily="2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04800" y="1600200"/>
            <a:ext cx="822960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11000" dirty="0" smtClean="0">
                <a:solidFill>
                  <a:srgbClr val="FF99FF"/>
                </a:solidFill>
                <a:latin typeface="Brady Bunch Remastered" pitchFamily="34" charset="0"/>
              </a:rPr>
              <a:t>Tous les deux jours</a:t>
            </a:r>
            <a:endParaRPr lang="fr-FR" sz="11000" dirty="0">
              <a:solidFill>
                <a:srgbClr val="FF99FF"/>
              </a:solidFill>
              <a:latin typeface="Brady Bunch Remaster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8329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990600" y="0"/>
            <a:ext cx="6858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7200" dirty="0" smtClean="0">
                <a:solidFill>
                  <a:srgbClr val="FFFF00"/>
                </a:solidFill>
                <a:latin typeface="Cheri Liney" pitchFamily="2" charset="0"/>
              </a:rPr>
              <a:t>Mot de passe</a:t>
            </a:r>
            <a:endParaRPr lang="fr-FR" sz="7200" dirty="0">
              <a:solidFill>
                <a:srgbClr val="FFFF00"/>
              </a:solidFill>
              <a:latin typeface="Cheri Liney" pitchFamily="2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04800" y="1600200"/>
            <a:ext cx="82296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11000" dirty="0" smtClean="0">
                <a:solidFill>
                  <a:srgbClr val="FF99FF"/>
                </a:solidFill>
                <a:latin typeface="Brady Bunch Remastered" pitchFamily="34" charset="0"/>
              </a:rPr>
              <a:t>Dépêche-toi!</a:t>
            </a:r>
            <a:endParaRPr lang="fr-FR" sz="11000" dirty="0">
              <a:solidFill>
                <a:srgbClr val="FF99FF"/>
              </a:solidFill>
              <a:latin typeface="Brady Bunch Remaster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725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990600" y="0"/>
            <a:ext cx="6858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7200" dirty="0" smtClean="0">
                <a:solidFill>
                  <a:srgbClr val="FFFF00"/>
                </a:solidFill>
                <a:latin typeface="Cheri Liney" pitchFamily="2" charset="0"/>
              </a:rPr>
              <a:t>Mot de passe</a:t>
            </a:r>
            <a:endParaRPr lang="fr-FR" sz="7200" dirty="0">
              <a:solidFill>
                <a:srgbClr val="FFFF00"/>
              </a:solidFill>
              <a:latin typeface="Cheri Liney" pitchFamily="2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04800" y="1600200"/>
            <a:ext cx="82296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11000" dirty="0" smtClean="0">
                <a:solidFill>
                  <a:srgbClr val="FF99FF"/>
                </a:solidFill>
                <a:latin typeface="Brady Bunch Remastered" pitchFamily="34" charset="0"/>
              </a:rPr>
              <a:t>À l’heure</a:t>
            </a:r>
            <a:endParaRPr lang="fr-FR" sz="11000" dirty="0">
              <a:solidFill>
                <a:srgbClr val="FF99FF"/>
              </a:solidFill>
              <a:latin typeface="Brady Bunch Remaster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9382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990600" y="0"/>
            <a:ext cx="6858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7200" dirty="0" smtClean="0">
                <a:solidFill>
                  <a:srgbClr val="FFFF00"/>
                </a:solidFill>
                <a:latin typeface="Cheri Liney" pitchFamily="2" charset="0"/>
              </a:rPr>
              <a:t>Mot de passe</a:t>
            </a:r>
            <a:endParaRPr lang="fr-FR" sz="7200" dirty="0">
              <a:solidFill>
                <a:srgbClr val="FFFF00"/>
              </a:solidFill>
              <a:latin typeface="Cheri Liney" pitchFamily="2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04800" y="1676400"/>
            <a:ext cx="822960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15000" dirty="0" smtClean="0">
                <a:solidFill>
                  <a:srgbClr val="FF99FF"/>
                </a:solidFill>
                <a:latin typeface="Brady Bunch Remastered" pitchFamily="34" charset="0"/>
              </a:rPr>
              <a:t>Le shampooing</a:t>
            </a:r>
            <a:endParaRPr lang="fr-FR" sz="15000" dirty="0">
              <a:solidFill>
                <a:srgbClr val="FF99FF"/>
              </a:solidFill>
              <a:latin typeface="Brady Bunch Remaster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9799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990600" y="0"/>
            <a:ext cx="6858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7200" dirty="0" smtClean="0">
                <a:solidFill>
                  <a:srgbClr val="FFFF00"/>
                </a:solidFill>
                <a:latin typeface="Cheri Liney" pitchFamily="2" charset="0"/>
              </a:rPr>
              <a:t>Mot de passe</a:t>
            </a:r>
            <a:endParaRPr lang="fr-FR" sz="7200" dirty="0">
              <a:solidFill>
                <a:srgbClr val="FFFF00"/>
              </a:solidFill>
              <a:latin typeface="Cheri Liney" pitchFamily="2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04800" y="1600200"/>
            <a:ext cx="82296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11000" dirty="0" smtClean="0">
                <a:solidFill>
                  <a:srgbClr val="FF99FF"/>
                </a:solidFill>
                <a:latin typeface="Brady Bunch Remastered" pitchFamily="34" charset="0"/>
              </a:rPr>
              <a:t>Un lit</a:t>
            </a:r>
            <a:endParaRPr lang="fr-FR" sz="11000" dirty="0">
              <a:solidFill>
                <a:srgbClr val="FF99FF"/>
              </a:solidFill>
              <a:latin typeface="Brady Bunch Remaster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7272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990600" y="0"/>
            <a:ext cx="6858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7200" dirty="0" smtClean="0">
                <a:solidFill>
                  <a:srgbClr val="FFFF00"/>
                </a:solidFill>
                <a:latin typeface="Cheri Liney" pitchFamily="2" charset="0"/>
              </a:rPr>
              <a:t>Mot de passe</a:t>
            </a:r>
            <a:endParaRPr lang="fr-FR" sz="7200" dirty="0">
              <a:solidFill>
                <a:srgbClr val="FFFF00"/>
              </a:solidFill>
              <a:latin typeface="Cheri Liney" pitchFamily="2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04800" y="2286000"/>
            <a:ext cx="822960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15000" dirty="0" smtClean="0">
                <a:solidFill>
                  <a:srgbClr val="FF99FF"/>
                </a:solidFill>
                <a:latin typeface="Brady Bunch Remastered" pitchFamily="34" charset="0"/>
              </a:rPr>
              <a:t>Tôt</a:t>
            </a:r>
            <a:endParaRPr lang="fr-FR" sz="15000" dirty="0">
              <a:solidFill>
                <a:srgbClr val="FF99FF"/>
              </a:solidFill>
              <a:latin typeface="Brady Bunch Remaster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5576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990600" y="0"/>
            <a:ext cx="6858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7200" dirty="0" smtClean="0">
                <a:solidFill>
                  <a:srgbClr val="FFFF00"/>
                </a:solidFill>
                <a:latin typeface="Cheri Liney" pitchFamily="2" charset="0"/>
              </a:rPr>
              <a:t>Mot de passe</a:t>
            </a:r>
            <a:endParaRPr lang="fr-FR" sz="7200" dirty="0">
              <a:solidFill>
                <a:srgbClr val="FFFF00"/>
              </a:solidFill>
              <a:latin typeface="Cheri Liney" pitchFamily="2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04800" y="1600200"/>
            <a:ext cx="822960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15000" dirty="0" smtClean="0">
                <a:solidFill>
                  <a:srgbClr val="FF99FF"/>
                </a:solidFill>
                <a:latin typeface="Brady Bunch Remastered" pitchFamily="34" charset="0"/>
              </a:rPr>
              <a:t>tard</a:t>
            </a:r>
            <a:endParaRPr lang="fr-FR" sz="15000" dirty="0">
              <a:solidFill>
                <a:srgbClr val="FF99FF"/>
              </a:solidFill>
              <a:latin typeface="Brady Bunch Remaster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1104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990600" y="0"/>
            <a:ext cx="6858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7200" dirty="0" smtClean="0">
                <a:solidFill>
                  <a:srgbClr val="FFFF00"/>
                </a:solidFill>
                <a:latin typeface="Cheri Liney" pitchFamily="2" charset="0"/>
              </a:rPr>
              <a:t>Mot de passe</a:t>
            </a:r>
            <a:endParaRPr lang="fr-FR" sz="7200" dirty="0">
              <a:solidFill>
                <a:srgbClr val="FFFF00"/>
              </a:solidFill>
              <a:latin typeface="Cheri Liney" pitchFamily="2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04800" y="1600200"/>
            <a:ext cx="822960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15000" dirty="0" smtClean="0">
                <a:solidFill>
                  <a:srgbClr val="FF99FF"/>
                </a:solidFill>
                <a:latin typeface="Brady Bunch Remastered" pitchFamily="34" charset="0"/>
              </a:rPr>
              <a:t>Le matin</a:t>
            </a:r>
            <a:endParaRPr lang="fr-FR" sz="15000" dirty="0">
              <a:solidFill>
                <a:srgbClr val="FF99FF"/>
              </a:solidFill>
              <a:latin typeface="Brady Bunch Remaster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3561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990600" y="0"/>
            <a:ext cx="6858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7200" dirty="0" smtClean="0">
                <a:solidFill>
                  <a:srgbClr val="FFFF00"/>
                </a:solidFill>
                <a:latin typeface="Cheri Liney" pitchFamily="2" charset="0"/>
              </a:rPr>
              <a:t>Mot de passe</a:t>
            </a:r>
            <a:endParaRPr lang="fr-FR" sz="7200" dirty="0">
              <a:solidFill>
                <a:srgbClr val="FFFF00"/>
              </a:solidFill>
              <a:latin typeface="Cheri Liney" pitchFamily="2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04800" y="1600200"/>
            <a:ext cx="822960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15000" dirty="0" smtClean="0">
                <a:solidFill>
                  <a:srgbClr val="FF99FF"/>
                </a:solidFill>
                <a:latin typeface="Brady Bunch Remastered" pitchFamily="34" charset="0"/>
              </a:rPr>
              <a:t>La figure</a:t>
            </a:r>
            <a:endParaRPr lang="fr-FR" sz="15000" dirty="0">
              <a:solidFill>
                <a:srgbClr val="FF99FF"/>
              </a:solidFill>
              <a:latin typeface="Brady Bunch Remaster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3561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990600" y="0"/>
            <a:ext cx="6858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7200" dirty="0" smtClean="0">
                <a:solidFill>
                  <a:srgbClr val="FFFF00"/>
                </a:solidFill>
                <a:latin typeface="Cheri Liney" pitchFamily="2" charset="0"/>
              </a:rPr>
              <a:t>Mot de passe</a:t>
            </a:r>
            <a:endParaRPr lang="fr-FR" sz="7200" dirty="0">
              <a:solidFill>
                <a:srgbClr val="FFFF00"/>
              </a:solidFill>
              <a:latin typeface="Cheri Liney" pitchFamily="2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04800" y="1600200"/>
            <a:ext cx="822960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15000" dirty="0" smtClean="0">
                <a:solidFill>
                  <a:srgbClr val="FF99FF"/>
                </a:solidFill>
                <a:latin typeface="Brady Bunch Remastered" pitchFamily="34" charset="0"/>
              </a:rPr>
              <a:t>La sieste</a:t>
            </a:r>
            <a:endParaRPr lang="fr-FR" sz="15000" dirty="0">
              <a:solidFill>
                <a:srgbClr val="FF99FF"/>
              </a:solidFill>
              <a:latin typeface="Brady Bunch Remaster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3062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2455</TotalTime>
  <Words>211</Words>
  <Application>Microsoft Office PowerPoint</Application>
  <PresentationFormat>On-screen Show (4:3)</PresentationFormat>
  <Paragraphs>80</Paragraphs>
  <Slides>40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1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7</cp:revision>
  <dcterms:created xsi:type="dcterms:W3CDTF">2013-03-25T16:01:30Z</dcterms:created>
  <dcterms:modified xsi:type="dcterms:W3CDTF">2013-03-27T10:53:24Z</dcterms:modified>
</cp:coreProperties>
</file>